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57" r:id="rId6"/>
    <p:sldId id="263" r:id="rId7"/>
    <p:sldId id="261" r:id="rId8"/>
    <p:sldId id="262" r:id="rId9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0916"/>
    <a:srgbClr val="5BC38F"/>
    <a:srgbClr val="3A9666"/>
    <a:srgbClr val="852B6B"/>
    <a:srgbClr val="B72346"/>
    <a:srgbClr val="521642"/>
    <a:srgbClr val="7173D1"/>
    <a:srgbClr val="528BBE"/>
    <a:srgbClr val="8C50AE"/>
    <a:srgbClr val="8ED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image" Target="../media/image12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9.png"/><Relationship Id="rId23" Type="http://schemas.openxmlformats.org/officeDocument/2006/relationships/image" Target="../media/image30.png"/><Relationship Id="rId10" Type="http://schemas.openxmlformats.org/officeDocument/2006/relationships/image" Target="../media/image19.jpe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5.png"/><Relationship Id="rId18" Type="http://schemas.openxmlformats.org/officeDocument/2006/relationships/image" Target="../media/image38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31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5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2072B8-A34C-722A-6A86-79B5A5F9E41C}"/>
              </a:ext>
            </a:extLst>
          </p:cNvPr>
          <p:cNvGrpSpPr/>
          <p:nvPr/>
        </p:nvGrpSpPr>
        <p:grpSpPr>
          <a:xfrm>
            <a:off x="297362" y="319148"/>
            <a:ext cx="3067664" cy="3067664"/>
            <a:chOff x="297362" y="319148"/>
            <a:chExt cx="3067664" cy="30676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E3DF90F-D0A1-075B-8F79-DC895B4E8BE2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0" name="Picture 2" descr="QR code - Wikipedia">
              <a:extLst>
                <a:ext uri="{FF2B5EF4-FFF2-40B4-BE49-F238E27FC236}">
                  <a16:creationId xmlns:a16="http://schemas.microsoft.com/office/drawing/2014/main" id="{67EE395D-B089-26AE-9368-28C58ABEF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6990DA9-9CD1-D606-F722-CA50A4C8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pic>
        <p:nvPicPr>
          <p:cNvPr id="2746" name="Picture 2745">
            <a:extLst>
              <a:ext uri="{FF2B5EF4-FFF2-40B4-BE49-F238E27FC236}">
                <a16:creationId xmlns:a16="http://schemas.microsoft.com/office/drawing/2014/main" id="{60149F52-A45D-398E-CD77-F0E08043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3251">
            <a:off x="8200065" y="6372723"/>
            <a:ext cx="6591038" cy="8940149"/>
          </a:xfrm>
          <a:prstGeom prst="rect">
            <a:avLst/>
          </a:prstGeom>
        </p:spPr>
      </p:pic>
      <p:pic>
        <p:nvPicPr>
          <p:cNvPr id="2747" name="Picture 2746">
            <a:extLst>
              <a:ext uri="{FF2B5EF4-FFF2-40B4-BE49-F238E27FC236}">
                <a16:creationId xmlns:a16="http://schemas.microsoft.com/office/drawing/2014/main" id="{6B85A7F0-4073-0F25-9495-DAC98E1619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145" t="12993" r="36975" b="14866"/>
          <a:stretch/>
        </p:blipFill>
        <p:spPr>
          <a:xfrm>
            <a:off x="6936850" y="9889443"/>
            <a:ext cx="2601045" cy="2601045"/>
          </a:xfrm>
          <a:custGeom>
            <a:avLst/>
            <a:gdLst>
              <a:gd name="connsiteX0" fmla="*/ 1441104 w 2882208"/>
              <a:gd name="connsiteY0" fmla="*/ 0 h 2882208"/>
              <a:gd name="connsiteX1" fmla="*/ 2882208 w 2882208"/>
              <a:gd name="connsiteY1" fmla="*/ 1441104 h 2882208"/>
              <a:gd name="connsiteX2" fmla="*/ 1441104 w 2882208"/>
              <a:gd name="connsiteY2" fmla="*/ 2882208 h 2882208"/>
              <a:gd name="connsiteX3" fmla="*/ 0 w 2882208"/>
              <a:gd name="connsiteY3" fmla="*/ 1441104 h 2882208"/>
              <a:gd name="connsiteX4" fmla="*/ 1441104 w 2882208"/>
              <a:gd name="connsiteY4" fmla="*/ 0 h 288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2208" h="2882208">
                <a:moveTo>
                  <a:pt x="1441104" y="0"/>
                </a:moveTo>
                <a:cubicBezTo>
                  <a:pt x="2237004" y="0"/>
                  <a:pt x="2882208" y="645204"/>
                  <a:pt x="2882208" y="1441104"/>
                </a:cubicBezTo>
                <a:cubicBezTo>
                  <a:pt x="2882208" y="2237004"/>
                  <a:pt x="2237004" y="2882208"/>
                  <a:pt x="1441104" y="2882208"/>
                </a:cubicBezTo>
                <a:cubicBezTo>
                  <a:pt x="645204" y="2882208"/>
                  <a:pt x="0" y="2237004"/>
                  <a:pt x="0" y="1441104"/>
                </a:cubicBezTo>
                <a:cubicBezTo>
                  <a:pt x="0" y="645204"/>
                  <a:pt x="645204" y="0"/>
                  <a:pt x="1441104" y="0"/>
                </a:cubicBezTo>
                <a:close/>
              </a:path>
            </a:pathLst>
          </a:custGeom>
        </p:spPr>
      </p:pic>
      <p:pic>
        <p:nvPicPr>
          <p:cNvPr id="2748" name="Picture 2747">
            <a:extLst>
              <a:ext uri="{FF2B5EF4-FFF2-40B4-BE49-F238E27FC236}">
                <a16:creationId xmlns:a16="http://schemas.microsoft.com/office/drawing/2014/main" id="{55E2F113-F20D-1DD3-9475-715C13C2A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482" r="68413" b="16919"/>
          <a:stretch/>
        </p:blipFill>
        <p:spPr>
          <a:xfrm>
            <a:off x="6935772" y="6746082"/>
            <a:ext cx="2596609" cy="2601045"/>
          </a:xfrm>
          <a:custGeom>
            <a:avLst/>
            <a:gdLst>
              <a:gd name="connsiteX0" fmla="*/ 851680 w 1706276"/>
              <a:gd name="connsiteY0" fmla="*/ 0 h 1709192"/>
              <a:gd name="connsiteX1" fmla="*/ 1706276 w 1706276"/>
              <a:gd name="connsiteY1" fmla="*/ 854596 h 1709192"/>
              <a:gd name="connsiteX2" fmla="*/ 851680 w 1706276"/>
              <a:gd name="connsiteY2" fmla="*/ 1709192 h 1709192"/>
              <a:gd name="connsiteX3" fmla="*/ 1496 w 1706276"/>
              <a:gd name="connsiteY3" fmla="*/ 941973 h 1709192"/>
              <a:gd name="connsiteX4" fmla="*/ 0 w 1706276"/>
              <a:gd name="connsiteY4" fmla="*/ 912343 h 1709192"/>
              <a:gd name="connsiteX5" fmla="*/ 0 w 1706276"/>
              <a:gd name="connsiteY5" fmla="*/ 796849 h 1709192"/>
              <a:gd name="connsiteX6" fmla="*/ 1496 w 1706276"/>
              <a:gd name="connsiteY6" fmla="*/ 767219 h 1709192"/>
              <a:gd name="connsiteX7" fmla="*/ 851680 w 1706276"/>
              <a:gd name="connsiteY7" fmla="*/ 0 h 170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06276" h="1709192">
                <a:moveTo>
                  <a:pt x="851680" y="0"/>
                </a:moveTo>
                <a:cubicBezTo>
                  <a:pt x="1323660" y="0"/>
                  <a:pt x="1706276" y="382616"/>
                  <a:pt x="1706276" y="854596"/>
                </a:cubicBezTo>
                <a:cubicBezTo>
                  <a:pt x="1706276" y="1326576"/>
                  <a:pt x="1323660" y="1709192"/>
                  <a:pt x="851680" y="1709192"/>
                </a:cubicBezTo>
                <a:cubicBezTo>
                  <a:pt x="409199" y="1709192"/>
                  <a:pt x="45260" y="1372908"/>
                  <a:pt x="1496" y="941973"/>
                </a:cubicBezTo>
                <a:lnTo>
                  <a:pt x="0" y="912343"/>
                </a:lnTo>
                <a:lnTo>
                  <a:pt x="0" y="796849"/>
                </a:lnTo>
                <a:lnTo>
                  <a:pt x="1496" y="767219"/>
                </a:lnTo>
                <a:cubicBezTo>
                  <a:pt x="45260" y="336284"/>
                  <a:pt x="409199" y="0"/>
                  <a:pt x="8516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3013698" y="20868478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5381675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4933309" y="2337576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842008" y="22287989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5618423" y="2333221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5618422" y="24484304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4929634" y="24514445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4933308" y="25673041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5618420" y="25650268"/>
            <a:ext cx="49909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get the required change to reduce the error across the entire domain.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5618421" y="26999299"/>
            <a:ext cx="49909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4929633" y="27014926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842008" y="28709755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46391" y="7079293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06379" y="7059865"/>
                <a:ext cx="444879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6379" y="7059865"/>
                <a:ext cx="4448794" cy="1323439"/>
              </a:xfrm>
              <a:prstGeom prst="rect">
                <a:avLst/>
              </a:prstGeom>
              <a:blipFill>
                <a:blip r:embed="rId7"/>
                <a:stretch>
                  <a:fillRect l="-1509" t="-2304" r="-1372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29182" y="8648900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489169" y="8591372"/>
                <a:ext cx="4448795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9169" y="8591372"/>
                <a:ext cx="4448795" cy="1323439"/>
              </a:xfrm>
              <a:prstGeom prst="rect">
                <a:avLst/>
              </a:prstGeom>
              <a:blipFill>
                <a:blip r:embed="rId8"/>
                <a:stretch>
                  <a:fillRect l="-1507" t="-2304" r="-1781" b="-7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28236" y="10393104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6538407" y="10332927"/>
                <a:ext cx="4448793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38407" y="10332927"/>
                <a:ext cx="4448793" cy="1631216"/>
              </a:xfrm>
              <a:prstGeom prst="rect">
                <a:avLst/>
              </a:prstGeom>
              <a:blipFill>
                <a:blip r:embed="rId9"/>
                <a:stretch>
                  <a:fillRect l="-1507" t="-1866" r="-1096" b="-5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28890" y="12561786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9E02354-0386-EEDC-8415-5CE44DF3D2C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6489169" y="12538371"/>
            <a:ext cx="444879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final activation value is passed through an activation function which is a mathematical rule that decides whether a neuron should “fire” or not.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4340783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30760" y="22734994"/>
            <a:ext cx="6204134" cy="5461865"/>
          </a:xfrm>
          <a:prstGeom prst="rect">
            <a:avLst/>
          </a:prstGeom>
        </p:spPr>
      </p:pic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grpSp>
        <p:nvGrpSpPr>
          <p:cNvPr id="3843" name="Group 3842">
            <a:extLst>
              <a:ext uri="{FF2B5EF4-FFF2-40B4-BE49-F238E27FC236}">
                <a16:creationId xmlns:a16="http://schemas.microsoft.com/office/drawing/2014/main" id="{DA4E7D7F-928A-DEED-2F56-81E6393E3D90}"/>
              </a:ext>
            </a:extLst>
          </p:cNvPr>
          <p:cNvGrpSpPr/>
          <p:nvPr/>
        </p:nvGrpSpPr>
        <p:grpSpPr>
          <a:xfrm>
            <a:off x="20015527" y="13789576"/>
            <a:ext cx="2844474" cy="2844472"/>
            <a:chOff x="297362" y="319148"/>
            <a:chExt cx="3067664" cy="3067664"/>
          </a:xfrm>
        </p:grpSpPr>
        <p:sp>
          <p:nvSpPr>
            <p:cNvPr id="3844" name="Rectangle 3843">
              <a:extLst>
                <a:ext uri="{FF2B5EF4-FFF2-40B4-BE49-F238E27FC236}">
                  <a16:creationId xmlns:a16="http://schemas.microsoft.com/office/drawing/2014/main" id="{295C4BDA-269C-F1F3-53E9-C0C6980CDCB3}"/>
                </a:ext>
              </a:extLst>
            </p:cNvPr>
            <p:cNvSpPr/>
            <p:nvPr/>
          </p:nvSpPr>
          <p:spPr>
            <a:xfrm>
              <a:off x="297362" y="319148"/>
              <a:ext cx="3067664" cy="30676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45" name="Picture 2" descr="QR code - Wikipedia">
              <a:extLst>
                <a:ext uri="{FF2B5EF4-FFF2-40B4-BE49-F238E27FC236}">
                  <a16:creationId xmlns:a16="http://schemas.microsoft.com/office/drawing/2014/main" id="{E924AF6C-CB93-709F-4D82-7C63B5D65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55" y="321542"/>
              <a:ext cx="3062878" cy="3062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46" name="Picture 3845">
              <a:extLst>
                <a:ext uri="{FF2B5EF4-FFF2-40B4-BE49-F238E27FC236}">
                  <a16:creationId xmlns:a16="http://schemas.microsoft.com/office/drawing/2014/main" id="{6A6131A3-33F9-3CD8-9B50-BF05208A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58227" y="462557"/>
              <a:ext cx="2745934" cy="2787539"/>
            </a:xfrm>
            <a:prstGeom prst="rect">
              <a:avLst/>
            </a:prstGeom>
          </p:spPr>
        </p:pic>
      </p:grpSp>
      <p:sp>
        <p:nvSpPr>
          <p:cNvPr id="3979" name="Oval 3978">
            <a:extLst>
              <a:ext uri="{FF2B5EF4-FFF2-40B4-BE49-F238E27FC236}">
                <a16:creationId xmlns:a16="http://schemas.microsoft.com/office/drawing/2014/main" id="{F99A32DF-A41F-121A-C449-F4E859A11F15}"/>
              </a:ext>
            </a:extLst>
          </p:cNvPr>
          <p:cNvSpPr>
            <a:spLocks/>
          </p:cNvSpPr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80" name="Group 3979">
            <a:extLst>
              <a:ext uri="{FF2B5EF4-FFF2-40B4-BE49-F238E27FC236}">
                <a16:creationId xmlns:a16="http://schemas.microsoft.com/office/drawing/2014/main" id="{BF8982E7-8179-A5D6-4307-B4AE667F0012}"/>
              </a:ext>
            </a:extLst>
          </p:cNvPr>
          <p:cNvGrpSpPr>
            <a:grpSpLocks/>
          </p:cNvGrpSpPr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3981" name="Oval 3980">
              <a:extLst>
                <a:ext uri="{FF2B5EF4-FFF2-40B4-BE49-F238E27FC236}">
                  <a16:creationId xmlns:a16="http://schemas.microsoft.com/office/drawing/2014/main" id="{9A767B99-62F8-7FCA-8BD3-83E39A85C149}"/>
                </a:ext>
              </a:extLst>
            </p:cNvPr>
            <p:cNvSpPr>
              <a:spLocks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2" name="TextBox 3981">
              <a:extLst>
                <a:ext uri="{FF2B5EF4-FFF2-40B4-BE49-F238E27FC236}">
                  <a16:creationId xmlns:a16="http://schemas.microsoft.com/office/drawing/2014/main" id="{624369AB-E949-B6F0-3F71-9619AE36AF8D}"/>
                </a:ext>
              </a:extLst>
            </p:cNvPr>
            <p:cNvSpPr txBox="1">
              <a:spLocks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3977" name="Oval 3976">
            <a:extLst>
              <a:ext uri="{FF2B5EF4-FFF2-40B4-BE49-F238E27FC236}">
                <a16:creationId xmlns:a16="http://schemas.microsoft.com/office/drawing/2014/main" id="{112EF6F4-8AC6-EC75-C009-721CB8D6AF10}"/>
              </a:ext>
            </a:extLst>
          </p:cNvPr>
          <p:cNvSpPr>
            <a:spLocks/>
          </p:cNvSpPr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68" name="Oval 3867">
            <a:extLst>
              <a:ext uri="{FF2B5EF4-FFF2-40B4-BE49-F238E27FC236}">
                <a16:creationId xmlns:a16="http://schemas.microsoft.com/office/drawing/2014/main" id="{C3158A2E-59F7-95E1-A380-3084705587DE}"/>
              </a:ext>
            </a:extLst>
          </p:cNvPr>
          <p:cNvSpPr>
            <a:spLocks/>
          </p:cNvSpPr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70" name="Straight Connector 3869">
            <a:extLst>
              <a:ext uri="{FF2B5EF4-FFF2-40B4-BE49-F238E27FC236}">
                <a16:creationId xmlns:a16="http://schemas.microsoft.com/office/drawing/2014/main" id="{216036C2-4383-A3C8-9D8C-32420D238AC1}"/>
              </a:ext>
            </a:extLst>
          </p:cNvPr>
          <p:cNvCxnSpPr>
            <a:cxnSpLocks/>
          </p:cNvCxnSpPr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5" name="Straight Connector 3874">
            <a:extLst>
              <a:ext uri="{FF2B5EF4-FFF2-40B4-BE49-F238E27FC236}">
                <a16:creationId xmlns:a16="http://schemas.microsoft.com/office/drawing/2014/main" id="{CCC54A79-E845-B3CE-997E-E1F19E5489EA}"/>
              </a:ext>
            </a:extLst>
          </p:cNvPr>
          <p:cNvCxnSpPr>
            <a:cxnSpLocks/>
          </p:cNvCxnSpPr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7" name="Straight Connector 3876">
            <a:extLst>
              <a:ext uri="{FF2B5EF4-FFF2-40B4-BE49-F238E27FC236}">
                <a16:creationId xmlns:a16="http://schemas.microsoft.com/office/drawing/2014/main" id="{AB77A7F3-2CC7-DDC2-77E9-81E0F7D28F8F}"/>
              </a:ext>
            </a:extLst>
          </p:cNvPr>
          <p:cNvCxnSpPr>
            <a:cxnSpLocks/>
          </p:cNvCxnSpPr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8" name="Straight Connector 3877">
            <a:extLst>
              <a:ext uri="{FF2B5EF4-FFF2-40B4-BE49-F238E27FC236}">
                <a16:creationId xmlns:a16="http://schemas.microsoft.com/office/drawing/2014/main" id="{D7501E1A-F4CA-CF7F-E60D-EA2D86FDF768}"/>
              </a:ext>
            </a:extLst>
          </p:cNvPr>
          <p:cNvCxnSpPr>
            <a:cxnSpLocks/>
          </p:cNvCxnSpPr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3" name="Oval 3882">
            <a:extLst>
              <a:ext uri="{FF2B5EF4-FFF2-40B4-BE49-F238E27FC236}">
                <a16:creationId xmlns:a16="http://schemas.microsoft.com/office/drawing/2014/main" id="{43328F2E-8B09-57FC-C11B-329EB80FCAD6}"/>
              </a:ext>
            </a:extLst>
          </p:cNvPr>
          <p:cNvSpPr>
            <a:spLocks/>
          </p:cNvSpPr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84" name="Oval 3883">
            <a:extLst>
              <a:ext uri="{FF2B5EF4-FFF2-40B4-BE49-F238E27FC236}">
                <a16:creationId xmlns:a16="http://schemas.microsoft.com/office/drawing/2014/main" id="{C96FEAB9-C149-0374-631C-C4361C0B649B}"/>
              </a:ext>
            </a:extLst>
          </p:cNvPr>
          <p:cNvSpPr>
            <a:spLocks/>
          </p:cNvSpPr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89" name="Straight Connector 3888">
            <a:extLst>
              <a:ext uri="{FF2B5EF4-FFF2-40B4-BE49-F238E27FC236}">
                <a16:creationId xmlns:a16="http://schemas.microsoft.com/office/drawing/2014/main" id="{36961B1A-E858-9EFE-04A2-35D955C0A65B}"/>
              </a:ext>
            </a:extLst>
          </p:cNvPr>
          <p:cNvCxnSpPr>
            <a:cxnSpLocks/>
          </p:cNvCxnSpPr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2" name="Straight Connector 3891">
            <a:extLst>
              <a:ext uri="{FF2B5EF4-FFF2-40B4-BE49-F238E27FC236}">
                <a16:creationId xmlns:a16="http://schemas.microsoft.com/office/drawing/2014/main" id="{03905F47-64F8-CF57-94A6-F81997922E9A}"/>
              </a:ext>
            </a:extLst>
          </p:cNvPr>
          <p:cNvCxnSpPr>
            <a:cxnSpLocks/>
          </p:cNvCxnSpPr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6" name="Straight Connector 3895">
            <a:extLst>
              <a:ext uri="{FF2B5EF4-FFF2-40B4-BE49-F238E27FC236}">
                <a16:creationId xmlns:a16="http://schemas.microsoft.com/office/drawing/2014/main" id="{4DE59289-EE24-9C45-F835-FA784B8E5CB7}"/>
              </a:ext>
            </a:extLst>
          </p:cNvPr>
          <p:cNvCxnSpPr>
            <a:cxnSpLocks/>
          </p:cNvCxnSpPr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32" name="Group 3931">
            <a:extLst>
              <a:ext uri="{FF2B5EF4-FFF2-40B4-BE49-F238E27FC236}">
                <a16:creationId xmlns:a16="http://schemas.microsoft.com/office/drawing/2014/main" id="{D9948621-04E7-218C-D70F-BDD8A69615A3}"/>
              </a:ext>
            </a:extLst>
          </p:cNvPr>
          <p:cNvGrpSpPr>
            <a:grpSpLocks/>
          </p:cNvGrpSpPr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3919" name="Straight Connector 3918">
              <a:extLst>
                <a:ext uri="{FF2B5EF4-FFF2-40B4-BE49-F238E27FC236}">
                  <a16:creationId xmlns:a16="http://schemas.microsoft.com/office/drawing/2014/main" id="{90FAC70F-1D95-7E4D-E3EA-C49714473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1" name="Straight Connector 3920">
              <a:extLst>
                <a:ext uri="{FF2B5EF4-FFF2-40B4-BE49-F238E27FC236}">
                  <a16:creationId xmlns:a16="http://schemas.microsoft.com/office/drawing/2014/main" id="{AB5756A0-C671-3F87-1F91-D37D4E8FAE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3" name="Straight Connector 3922">
              <a:extLst>
                <a:ext uri="{FF2B5EF4-FFF2-40B4-BE49-F238E27FC236}">
                  <a16:creationId xmlns:a16="http://schemas.microsoft.com/office/drawing/2014/main" id="{2AF745B8-996C-C0D4-9A7A-3D73306355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7" name="Straight Connector 3926">
              <a:extLst>
                <a:ext uri="{FF2B5EF4-FFF2-40B4-BE49-F238E27FC236}">
                  <a16:creationId xmlns:a16="http://schemas.microsoft.com/office/drawing/2014/main" id="{0174204E-B03B-AC9D-A48B-48FC522CB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05BEE9AC-0EF2-7ED4-1695-768B9D97C8D6}"/>
              </a:ext>
            </a:extLst>
          </p:cNvPr>
          <p:cNvSpPr>
            <a:spLocks/>
          </p:cNvSpPr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38" name="Straight Connector 3937">
            <a:extLst>
              <a:ext uri="{FF2B5EF4-FFF2-40B4-BE49-F238E27FC236}">
                <a16:creationId xmlns:a16="http://schemas.microsoft.com/office/drawing/2014/main" id="{60DA852B-E31D-AA63-3C0D-4041BB372138}"/>
              </a:ext>
            </a:extLst>
          </p:cNvPr>
          <p:cNvCxnSpPr>
            <a:cxnSpLocks/>
          </p:cNvCxnSpPr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39" name="Oval 3938">
            <a:extLst>
              <a:ext uri="{FF2B5EF4-FFF2-40B4-BE49-F238E27FC236}">
                <a16:creationId xmlns:a16="http://schemas.microsoft.com/office/drawing/2014/main" id="{9DC7E07D-21A8-E07C-F0D7-E91143A021A1}"/>
              </a:ext>
            </a:extLst>
          </p:cNvPr>
          <p:cNvSpPr>
            <a:spLocks/>
          </p:cNvSpPr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4" name="Oval 3943">
            <a:extLst>
              <a:ext uri="{FF2B5EF4-FFF2-40B4-BE49-F238E27FC236}">
                <a16:creationId xmlns:a16="http://schemas.microsoft.com/office/drawing/2014/main" id="{AABC5598-8F8D-C8AC-678E-5DE2C6872291}"/>
              </a:ext>
            </a:extLst>
          </p:cNvPr>
          <p:cNvSpPr>
            <a:spLocks/>
          </p:cNvSpPr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55" name="Group 3954">
            <a:extLst>
              <a:ext uri="{FF2B5EF4-FFF2-40B4-BE49-F238E27FC236}">
                <a16:creationId xmlns:a16="http://schemas.microsoft.com/office/drawing/2014/main" id="{E3EFAFD6-CE3B-2362-3AE1-A8ED3AB50153}"/>
              </a:ext>
            </a:extLst>
          </p:cNvPr>
          <p:cNvGrpSpPr>
            <a:grpSpLocks/>
          </p:cNvGrpSpPr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3953" name="Oval 3952">
              <a:extLst>
                <a:ext uri="{FF2B5EF4-FFF2-40B4-BE49-F238E27FC236}">
                  <a16:creationId xmlns:a16="http://schemas.microsoft.com/office/drawing/2014/main" id="{8B806853-9D55-1284-91AE-14A1D2DFFB6D}"/>
                </a:ext>
              </a:extLst>
            </p:cNvPr>
            <p:cNvSpPr>
              <a:spLocks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21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6" name="Group 3955">
            <a:extLst>
              <a:ext uri="{FF2B5EF4-FFF2-40B4-BE49-F238E27FC236}">
                <a16:creationId xmlns:a16="http://schemas.microsoft.com/office/drawing/2014/main" id="{8C03EF95-95D7-1308-3802-BF8289DB7849}"/>
              </a:ext>
            </a:extLst>
          </p:cNvPr>
          <p:cNvGrpSpPr>
            <a:grpSpLocks/>
          </p:cNvGrpSpPr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3957" name="Oval 3956">
              <a:extLst>
                <a:ext uri="{FF2B5EF4-FFF2-40B4-BE49-F238E27FC236}">
                  <a16:creationId xmlns:a16="http://schemas.microsoft.com/office/drawing/2014/main" id="{F69B299B-4051-3A62-59F1-043F10BD633B}"/>
                </a:ext>
              </a:extLst>
            </p:cNvPr>
            <p:cNvSpPr>
              <a:spLocks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22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9" name="Group 3958">
            <a:extLst>
              <a:ext uri="{FF2B5EF4-FFF2-40B4-BE49-F238E27FC236}">
                <a16:creationId xmlns:a16="http://schemas.microsoft.com/office/drawing/2014/main" id="{4FA62E49-508D-8F39-EF55-67BDCF3BEB34}"/>
              </a:ext>
            </a:extLst>
          </p:cNvPr>
          <p:cNvGrpSpPr>
            <a:grpSpLocks/>
          </p:cNvGrpSpPr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3960" name="Oval 3959">
              <a:extLst>
                <a:ext uri="{FF2B5EF4-FFF2-40B4-BE49-F238E27FC236}">
                  <a16:creationId xmlns:a16="http://schemas.microsoft.com/office/drawing/2014/main" id="{C1BDB730-EC31-EF2D-70A9-08125686591E}"/>
                </a:ext>
              </a:extLst>
            </p:cNvPr>
            <p:cNvSpPr>
              <a:spLocks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23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62" name="Group 3961">
            <a:extLst>
              <a:ext uri="{FF2B5EF4-FFF2-40B4-BE49-F238E27FC236}">
                <a16:creationId xmlns:a16="http://schemas.microsoft.com/office/drawing/2014/main" id="{973FF2A6-76FC-BD0F-3AD6-77508E3427D8}"/>
              </a:ext>
            </a:extLst>
          </p:cNvPr>
          <p:cNvGrpSpPr>
            <a:grpSpLocks/>
          </p:cNvGrpSpPr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3963" name="Oval 3962">
              <a:extLst>
                <a:ext uri="{FF2B5EF4-FFF2-40B4-BE49-F238E27FC236}">
                  <a16:creationId xmlns:a16="http://schemas.microsoft.com/office/drawing/2014/main" id="{AB677656-7F4E-A7D2-382E-87499EC85349}"/>
                </a:ext>
              </a:extLst>
            </p:cNvPr>
            <p:cNvSpPr>
              <a:spLocks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4" name="TextBox 3963">
              <a:extLst>
                <a:ext uri="{FF2B5EF4-FFF2-40B4-BE49-F238E27FC236}">
                  <a16:creationId xmlns:a16="http://schemas.microsoft.com/office/drawing/2014/main" id="{C9A287BE-76D4-BFD6-097D-DF3B8479BD51}"/>
                </a:ext>
              </a:extLst>
            </p:cNvPr>
            <p:cNvSpPr txBox="1">
              <a:spLocks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965" name="Group 3964">
            <a:extLst>
              <a:ext uri="{FF2B5EF4-FFF2-40B4-BE49-F238E27FC236}">
                <a16:creationId xmlns:a16="http://schemas.microsoft.com/office/drawing/2014/main" id="{F529922D-5A47-6F08-7D1B-5CC0C683330D}"/>
              </a:ext>
            </a:extLst>
          </p:cNvPr>
          <p:cNvGrpSpPr>
            <a:grpSpLocks/>
          </p:cNvGrpSpPr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3966" name="Oval 3965">
              <a:extLst>
                <a:ext uri="{FF2B5EF4-FFF2-40B4-BE49-F238E27FC236}">
                  <a16:creationId xmlns:a16="http://schemas.microsoft.com/office/drawing/2014/main" id="{E44F3792-DD03-B4BE-E254-870A6F96CBFB}"/>
                </a:ext>
              </a:extLst>
            </p:cNvPr>
            <p:cNvSpPr>
              <a:spLocks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7" name="TextBox 3966">
              <a:extLst>
                <a:ext uri="{FF2B5EF4-FFF2-40B4-BE49-F238E27FC236}">
                  <a16:creationId xmlns:a16="http://schemas.microsoft.com/office/drawing/2014/main" id="{5C2F6CCD-C2DF-7B89-304A-0BE7EFF1F8E0}"/>
                </a:ext>
              </a:extLst>
            </p:cNvPr>
            <p:cNvSpPr txBox="1">
              <a:spLocks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968" name="Group 3967">
            <a:extLst>
              <a:ext uri="{FF2B5EF4-FFF2-40B4-BE49-F238E27FC236}">
                <a16:creationId xmlns:a16="http://schemas.microsoft.com/office/drawing/2014/main" id="{830D75A6-E563-9B06-C562-A35F2DAA249D}"/>
              </a:ext>
            </a:extLst>
          </p:cNvPr>
          <p:cNvGrpSpPr>
            <a:grpSpLocks/>
          </p:cNvGrpSpPr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3969" name="Oval 3968">
              <a:extLst>
                <a:ext uri="{FF2B5EF4-FFF2-40B4-BE49-F238E27FC236}">
                  <a16:creationId xmlns:a16="http://schemas.microsoft.com/office/drawing/2014/main" id="{12DFAD92-0B6B-B09E-5F71-EB2CA8BE0562}"/>
                </a:ext>
              </a:extLst>
            </p:cNvPr>
            <p:cNvSpPr>
              <a:spLocks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0" name="TextBox 3969">
              <a:extLst>
                <a:ext uri="{FF2B5EF4-FFF2-40B4-BE49-F238E27FC236}">
                  <a16:creationId xmlns:a16="http://schemas.microsoft.com/office/drawing/2014/main" id="{71769671-1D57-8009-6F73-E6642FC71AFA}"/>
                </a:ext>
              </a:extLst>
            </p:cNvPr>
            <p:cNvSpPr txBox="1">
              <a:spLocks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1172</Words>
  <Application>Microsoft Office PowerPoint</Application>
  <PresentationFormat>Custom</PresentationFormat>
  <Paragraphs>122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673</cp:revision>
  <dcterms:created xsi:type="dcterms:W3CDTF">2025-02-13T06:11:16Z</dcterms:created>
  <dcterms:modified xsi:type="dcterms:W3CDTF">2025-02-21T00:31:22Z</dcterms:modified>
</cp:coreProperties>
</file>